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65" r:id="rId6"/>
    <p:sldId id="259" r:id="rId7"/>
    <p:sldId id="260" r:id="rId8"/>
    <p:sldId id="261" r:id="rId9"/>
    <p:sldId id="262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DBBA5-BC6A-4D41-AEBA-4E2F19B3EF82}" type="doc">
      <dgm:prSet loTypeId="urn:microsoft.com/office/officeart/2005/8/layout/cycle5" loCatId="cycle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8883585F-39C2-45BA-B6CA-5D3BAA0276AA}">
      <dgm:prSet phldrT="[文字]" custT="1"/>
      <dgm:spPr/>
      <dgm:t>
        <a:bodyPr/>
        <a:lstStyle/>
        <a:p>
          <a:r>
            <a:rPr lang="zh-TW" altLang="en-US" sz="1000" dirty="0" smtClean="0"/>
            <a:t>首頁</a:t>
          </a:r>
          <a:endParaRPr lang="en-US" altLang="zh-TW" sz="1000" dirty="0" smtClean="0"/>
        </a:p>
      </dgm:t>
    </dgm:pt>
    <dgm:pt modelId="{66E7BA6C-E29D-478F-B0EF-5AC8C56C199A}" type="parTrans" cxnId="{EDFF9906-4F72-4ACA-ABC1-B6E3DEF6643A}">
      <dgm:prSet/>
      <dgm:spPr/>
      <dgm:t>
        <a:bodyPr/>
        <a:lstStyle/>
        <a:p>
          <a:endParaRPr lang="zh-TW" altLang="en-US"/>
        </a:p>
      </dgm:t>
    </dgm:pt>
    <dgm:pt modelId="{1D648EAB-CA67-4164-9062-BD7D79A6599B}" type="sibTrans" cxnId="{EDFF9906-4F72-4ACA-ABC1-B6E3DEF6643A}">
      <dgm:prSet/>
      <dgm:spPr/>
      <dgm:t>
        <a:bodyPr/>
        <a:lstStyle/>
        <a:p>
          <a:endParaRPr lang="zh-TW" altLang="en-US"/>
        </a:p>
      </dgm:t>
    </dgm:pt>
    <dgm:pt modelId="{C536C2B1-065C-4736-BB82-32FF7DB5BDAF}">
      <dgm:prSet phldrT="[文字]" custT="1"/>
      <dgm:spPr/>
      <dgm:t>
        <a:bodyPr/>
        <a:lstStyle/>
        <a:p>
          <a:r>
            <a:rPr lang="zh-TW" altLang="en-US" sz="1000" dirty="0" smtClean="0"/>
            <a:t>開始遊戲</a:t>
          </a:r>
          <a:endParaRPr lang="zh-TW" altLang="en-US" sz="1000" dirty="0"/>
        </a:p>
      </dgm:t>
    </dgm:pt>
    <dgm:pt modelId="{FE05DA5E-CEFD-47EC-AC36-A68D3D0890D3}" type="parTrans" cxnId="{F6FA11EF-F457-491C-BE0D-56774FA241DC}">
      <dgm:prSet/>
      <dgm:spPr/>
      <dgm:t>
        <a:bodyPr/>
        <a:lstStyle/>
        <a:p>
          <a:endParaRPr lang="zh-TW" altLang="en-US"/>
        </a:p>
      </dgm:t>
    </dgm:pt>
    <dgm:pt modelId="{B28EFE8F-68E8-4436-8149-94392798FBD2}" type="sibTrans" cxnId="{F6FA11EF-F457-491C-BE0D-56774FA241DC}">
      <dgm:prSet/>
      <dgm:spPr/>
      <dgm:t>
        <a:bodyPr/>
        <a:lstStyle/>
        <a:p>
          <a:endParaRPr lang="zh-TW" altLang="en-US"/>
        </a:p>
      </dgm:t>
    </dgm:pt>
    <dgm:pt modelId="{D26480E4-B4BE-4390-A831-E9ED4DD2B86F}">
      <dgm:prSet phldrT="[文字]" custT="1"/>
      <dgm:spPr/>
      <dgm:t>
        <a:bodyPr/>
        <a:lstStyle/>
        <a:p>
          <a:r>
            <a:rPr lang="zh-TW" altLang="en-US" sz="1000" dirty="0" smtClean="0"/>
            <a:t>繼續遊戲</a:t>
          </a:r>
          <a:endParaRPr lang="zh-TW" altLang="en-US" sz="1000" dirty="0"/>
        </a:p>
      </dgm:t>
    </dgm:pt>
    <dgm:pt modelId="{B4FBADF6-BC21-4187-A349-3240640A26C5}" type="parTrans" cxnId="{035308ED-2E09-4CD1-A08A-522A134B1802}">
      <dgm:prSet/>
      <dgm:spPr/>
      <dgm:t>
        <a:bodyPr/>
        <a:lstStyle/>
        <a:p>
          <a:endParaRPr lang="zh-TW" altLang="en-US"/>
        </a:p>
      </dgm:t>
    </dgm:pt>
    <dgm:pt modelId="{077BACF6-460A-4BA6-AFCF-A303A06F26A0}" type="sibTrans" cxnId="{035308ED-2E09-4CD1-A08A-522A134B1802}">
      <dgm:prSet/>
      <dgm:spPr/>
      <dgm:t>
        <a:bodyPr/>
        <a:lstStyle/>
        <a:p>
          <a:endParaRPr lang="zh-TW" altLang="en-US"/>
        </a:p>
      </dgm:t>
    </dgm:pt>
    <dgm:pt modelId="{02B4F586-B26C-4F53-A134-ADFBCF58E425}">
      <dgm:prSet phldrT="[文字]" custT="1"/>
      <dgm:spPr/>
      <dgm:t>
        <a:bodyPr/>
        <a:lstStyle/>
        <a:p>
          <a:r>
            <a:rPr lang="en-US" altLang="zh-TW" sz="1000" dirty="0" smtClean="0"/>
            <a:t>cheat</a:t>
          </a:r>
          <a:endParaRPr lang="zh-TW" altLang="en-US" sz="1000" dirty="0"/>
        </a:p>
      </dgm:t>
    </dgm:pt>
    <dgm:pt modelId="{DA93F2CB-2423-47AB-BEF9-2CC7A0AD17F8}" type="parTrans" cxnId="{495524D0-E457-4F11-82F4-832076740C4F}">
      <dgm:prSet/>
      <dgm:spPr/>
      <dgm:t>
        <a:bodyPr/>
        <a:lstStyle/>
        <a:p>
          <a:endParaRPr lang="zh-TW" altLang="en-US"/>
        </a:p>
      </dgm:t>
    </dgm:pt>
    <dgm:pt modelId="{00F7E9C9-5F3A-441D-9DF0-CDE6A3897AAE}" type="sibTrans" cxnId="{495524D0-E457-4F11-82F4-832076740C4F}">
      <dgm:prSet/>
      <dgm:spPr/>
      <dgm:t>
        <a:bodyPr/>
        <a:lstStyle/>
        <a:p>
          <a:endParaRPr lang="zh-TW" altLang="en-US"/>
        </a:p>
      </dgm:t>
    </dgm:pt>
    <dgm:pt modelId="{7D1BABBC-F499-45E0-B4BD-300C2D7F1EA4}">
      <dgm:prSet phldrT="[文字]" custT="1"/>
      <dgm:spPr/>
      <dgm:t>
        <a:bodyPr/>
        <a:lstStyle/>
        <a:p>
          <a:r>
            <a:rPr lang="zh-TW" altLang="en-US" sz="2800" dirty="0" smtClean="0"/>
            <a:t>取名</a:t>
          </a:r>
          <a:endParaRPr lang="zh-TW" altLang="en-US" sz="2800" dirty="0"/>
        </a:p>
      </dgm:t>
    </dgm:pt>
    <dgm:pt modelId="{F18D61B4-450C-46DF-8C82-23E1F1BEFFCC}" type="parTrans" cxnId="{02BC5F39-8548-4BBF-9172-3D79C812B4F3}">
      <dgm:prSet/>
      <dgm:spPr/>
      <dgm:t>
        <a:bodyPr/>
        <a:lstStyle/>
        <a:p>
          <a:endParaRPr lang="zh-TW" altLang="en-US"/>
        </a:p>
      </dgm:t>
    </dgm:pt>
    <dgm:pt modelId="{2B37F9CE-1725-4AE6-88DE-2E38FCAEFF0F}" type="sibTrans" cxnId="{02BC5F39-8548-4BBF-9172-3D79C812B4F3}">
      <dgm:prSet/>
      <dgm:spPr/>
      <dgm:t>
        <a:bodyPr/>
        <a:lstStyle/>
        <a:p>
          <a:endParaRPr lang="zh-TW" altLang="en-US"/>
        </a:p>
      </dgm:t>
    </dgm:pt>
    <dgm:pt modelId="{D42BF1FE-4AF6-4A22-B8ED-F77FD8DD8340}">
      <dgm:prSet custT="1"/>
      <dgm:spPr/>
      <dgm:t>
        <a:bodyPr/>
        <a:lstStyle/>
        <a:p>
          <a:r>
            <a:rPr lang="zh-TW" altLang="en-US" sz="1000" dirty="0" smtClean="0"/>
            <a:t>說明</a:t>
          </a:r>
          <a:endParaRPr lang="zh-TW" altLang="en-US" sz="1000" dirty="0"/>
        </a:p>
      </dgm:t>
    </dgm:pt>
    <dgm:pt modelId="{2820D9E6-55F7-40A2-9205-3C75B8BBF649}" type="parTrans" cxnId="{1FC9EF27-806C-40E4-8448-9DBA2AA6CEE4}">
      <dgm:prSet/>
      <dgm:spPr/>
      <dgm:t>
        <a:bodyPr/>
        <a:lstStyle/>
        <a:p>
          <a:endParaRPr lang="zh-TW" altLang="en-US"/>
        </a:p>
      </dgm:t>
    </dgm:pt>
    <dgm:pt modelId="{E96BF0B0-FA3A-4028-B840-D5DC62AB6D6E}" type="sibTrans" cxnId="{1FC9EF27-806C-40E4-8448-9DBA2AA6CEE4}">
      <dgm:prSet/>
      <dgm:spPr/>
      <dgm:t>
        <a:bodyPr/>
        <a:lstStyle/>
        <a:p>
          <a:endParaRPr lang="zh-TW" altLang="en-US"/>
        </a:p>
      </dgm:t>
    </dgm:pt>
    <dgm:pt modelId="{58ABCD31-3223-4C11-930C-8B644E11977F}">
      <dgm:prSet custT="1"/>
      <dgm:spPr/>
      <dgm:t>
        <a:bodyPr/>
        <a:lstStyle/>
        <a:p>
          <a:r>
            <a:rPr lang="zh-TW" altLang="en-US" sz="2800" dirty="0" smtClean="0"/>
            <a:t>選擇角色</a:t>
          </a:r>
          <a:endParaRPr lang="zh-TW" altLang="en-US" sz="2800" dirty="0"/>
        </a:p>
      </dgm:t>
    </dgm:pt>
    <dgm:pt modelId="{C1F132CD-65D9-44F8-9184-4503107C75D6}" type="parTrans" cxnId="{4924FEE6-ACDB-472A-827E-D1BF862C3C81}">
      <dgm:prSet/>
      <dgm:spPr/>
      <dgm:t>
        <a:bodyPr/>
        <a:lstStyle/>
        <a:p>
          <a:endParaRPr lang="zh-TW" altLang="en-US"/>
        </a:p>
      </dgm:t>
    </dgm:pt>
    <dgm:pt modelId="{643F368B-6840-4226-8C43-C48D3217988E}" type="sibTrans" cxnId="{4924FEE6-ACDB-472A-827E-D1BF862C3C81}">
      <dgm:prSet/>
      <dgm:spPr/>
      <dgm:t>
        <a:bodyPr/>
        <a:lstStyle/>
        <a:p>
          <a:endParaRPr lang="zh-TW" altLang="en-US"/>
        </a:p>
      </dgm:t>
    </dgm:pt>
    <dgm:pt modelId="{FBFE0D77-B4C0-4FC1-9364-29DD8BDDB5C1}">
      <dgm:prSet custT="1"/>
      <dgm:spPr/>
      <dgm:t>
        <a:bodyPr/>
        <a:lstStyle/>
        <a:p>
          <a:r>
            <a:rPr lang="zh-TW" altLang="en-US" sz="1000" dirty="0" smtClean="0"/>
            <a:t>遊戲</a:t>
          </a:r>
          <a:endParaRPr lang="zh-TW" altLang="en-US" sz="1000" dirty="0"/>
        </a:p>
      </dgm:t>
    </dgm:pt>
    <dgm:pt modelId="{F40824A4-31D7-4045-B179-35C40DF13C2D}" type="parTrans" cxnId="{376D62BB-30D2-45AC-975B-DB552A81FA22}">
      <dgm:prSet/>
      <dgm:spPr/>
      <dgm:t>
        <a:bodyPr/>
        <a:lstStyle/>
        <a:p>
          <a:endParaRPr lang="zh-TW" altLang="en-US"/>
        </a:p>
      </dgm:t>
    </dgm:pt>
    <dgm:pt modelId="{115F3297-B29B-49D1-BCF3-2BD55E816E5A}" type="sibTrans" cxnId="{376D62BB-30D2-45AC-975B-DB552A81FA22}">
      <dgm:prSet/>
      <dgm:spPr/>
      <dgm:t>
        <a:bodyPr/>
        <a:lstStyle/>
        <a:p>
          <a:endParaRPr lang="zh-TW" altLang="en-US"/>
        </a:p>
      </dgm:t>
    </dgm:pt>
    <dgm:pt modelId="{AC391538-6CEE-4692-B262-EE138B1808AF}">
      <dgm:prSet custT="1"/>
      <dgm:spPr/>
      <dgm:t>
        <a:bodyPr/>
        <a:lstStyle/>
        <a:p>
          <a:r>
            <a:rPr lang="zh-TW" altLang="en-US" sz="1000" dirty="0" smtClean="0"/>
            <a:t>遊戲</a:t>
          </a:r>
          <a:r>
            <a:rPr lang="en-US" altLang="zh-TW" sz="1000" dirty="0" smtClean="0"/>
            <a:t>1</a:t>
          </a:r>
          <a:endParaRPr lang="zh-TW" altLang="en-US" sz="1000" dirty="0"/>
        </a:p>
      </dgm:t>
    </dgm:pt>
    <dgm:pt modelId="{96110067-EF23-4870-B0BD-6BAAAD7043F0}" type="parTrans" cxnId="{F9EBCA52-2D24-4171-AD0C-FBA255AF5B77}">
      <dgm:prSet/>
      <dgm:spPr/>
      <dgm:t>
        <a:bodyPr/>
        <a:lstStyle/>
        <a:p>
          <a:endParaRPr lang="zh-TW" altLang="en-US"/>
        </a:p>
      </dgm:t>
    </dgm:pt>
    <dgm:pt modelId="{BBCEB14C-B61F-4504-A2A8-91111D84EF5A}" type="sibTrans" cxnId="{F9EBCA52-2D24-4171-AD0C-FBA255AF5B77}">
      <dgm:prSet/>
      <dgm:spPr/>
      <dgm:t>
        <a:bodyPr/>
        <a:lstStyle/>
        <a:p>
          <a:endParaRPr lang="zh-TW" altLang="en-US"/>
        </a:p>
      </dgm:t>
    </dgm:pt>
    <dgm:pt modelId="{251811BA-C562-4E33-A672-9790FB05E4EC}">
      <dgm:prSet custT="1"/>
      <dgm:spPr/>
      <dgm:t>
        <a:bodyPr/>
        <a:lstStyle/>
        <a:p>
          <a:r>
            <a:rPr lang="zh-TW" altLang="en-US" sz="1000" dirty="0" smtClean="0"/>
            <a:t>遊戲</a:t>
          </a:r>
          <a:r>
            <a:rPr lang="en-US" altLang="zh-TW" sz="1000" dirty="0" smtClean="0"/>
            <a:t>2</a:t>
          </a:r>
          <a:endParaRPr lang="zh-TW" altLang="en-US" sz="1000" dirty="0"/>
        </a:p>
      </dgm:t>
    </dgm:pt>
    <dgm:pt modelId="{6184FB41-E445-47BC-9241-5002B735D235}" type="parTrans" cxnId="{AD96F516-EC0F-4C55-A46B-4A30DCD17602}">
      <dgm:prSet/>
      <dgm:spPr/>
      <dgm:t>
        <a:bodyPr/>
        <a:lstStyle/>
        <a:p>
          <a:endParaRPr lang="zh-TW" altLang="en-US"/>
        </a:p>
      </dgm:t>
    </dgm:pt>
    <dgm:pt modelId="{D9AA0D88-7988-48C2-AEB1-D8672685B011}" type="sibTrans" cxnId="{AD96F516-EC0F-4C55-A46B-4A30DCD17602}">
      <dgm:prSet/>
      <dgm:spPr/>
      <dgm:t>
        <a:bodyPr/>
        <a:lstStyle/>
        <a:p>
          <a:endParaRPr lang="zh-TW" altLang="en-US"/>
        </a:p>
      </dgm:t>
    </dgm:pt>
    <dgm:pt modelId="{8104F9EB-E7F7-4AC3-B568-2CDC3E9F1134}">
      <dgm:prSet custT="1"/>
      <dgm:spPr/>
      <dgm:t>
        <a:bodyPr/>
        <a:lstStyle/>
        <a:p>
          <a:r>
            <a:rPr lang="zh-TW" altLang="en-US" sz="1000" dirty="0" smtClean="0"/>
            <a:t>遊戲</a:t>
          </a:r>
          <a:r>
            <a:rPr lang="en-US" altLang="zh-TW" sz="1000" dirty="0" smtClean="0"/>
            <a:t>3</a:t>
          </a:r>
          <a:endParaRPr lang="zh-TW" altLang="en-US" sz="1000" dirty="0"/>
        </a:p>
      </dgm:t>
    </dgm:pt>
    <dgm:pt modelId="{F59922E3-78B3-4EA5-A6AB-413725109B62}" type="parTrans" cxnId="{0D3AEFC4-FA2E-417E-B3F6-5A78367A8FDE}">
      <dgm:prSet/>
      <dgm:spPr/>
      <dgm:t>
        <a:bodyPr/>
        <a:lstStyle/>
        <a:p>
          <a:endParaRPr lang="zh-TW" altLang="en-US"/>
        </a:p>
      </dgm:t>
    </dgm:pt>
    <dgm:pt modelId="{0F6AE847-9065-4B08-B0E5-624D12008F36}" type="sibTrans" cxnId="{0D3AEFC4-FA2E-417E-B3F6-5A78367A8FDE}">
      <dgm:prSet/>
      <dgm:spPr/>
      <dgm:t>
        <a:bodyPr/>
        <a:lstStyle/>
        <a:p>
          <a:endParaRPr lang="zh-TW" altLang="en-US"/>
        </a:p>
      </dgm:t>
    </dgm:pt>
    <dgm:pt modelId="{1587F56A-E115-4CF3-A107-D4600E2B71DF}">
      <dgm:prSet custT="1"/>
      <dgm:spPr/>
      <dgm:t>
        <a:bodyPr/>
        <a:lstStyle/>
        <a:p>
          <a:r>
            <a:rPr lang="zh-TW" altLang="en-US" sz="1000" dirty="0" smtClean="0"/>
            <a:t>隱藏關卡</a:t>
          </a:r>
          <a:endParaRPr lang="zh-TW" altLang="en-US" sz="1000" dirty="0"/>
        </a:p>
      </dgm:t>
    </dgm:pt>
    <dgm:pt modelId="{66E6CD89-70B7-4658-A3B5-E4FA26D552C4}" type="parTrans" cxnId="{3B472A55-ECEC-4868-B7E3-9BB6BA397D15}">
      <dgm:prSet/>
      <dgm:spPr/>
      <dgm:t>
        <a:bodyPr/>
        <a:lstStyle/>
        <a:p>
          <a:endParaRPr lang="zh-TW" altLang="en-US"/>
        </a:p>
      </dgm:t>
    </dgm:pt>
    <dgm:pt modelId="{A08B6D4F-E81F-4570-A553-0BCB5AC6A699}" type="sibTrans" cxnId="{3B472A55-ECEC-4868-B7E3-9BB6BA397D15}">
      <dgm:prSet/>
      <dgm:spPr/>
      <dgm:t>
        <a:bodyPr/>
        <a:lstStyle/>
        <a:p>
          <a:endParaRPr lang="zh-TW" altLang="en-US"/>
        </a:p>
      </dgm:t>
    </dgm:pt>
    <dgm:pt modelId="{580C503A-9069-4436-89F9-34079B2ECB65}">
      <dgm:prSet custT="1"/>
      <dgm:spPr/>
      <dgm:t>
        <a:bodyPr/>
        <a:lstStyle/>
        <a:p>
          <a:r>
            <a:rPr lang="zh-TW" altLang="en-US" sz="1400" dirty="0" smtClean="0"/>
            <a:t>結束</a:t>
          </a:r>
          <a:endParaRPr lang="zh-TW" altLang="en-US" sz="1400" dirty="0"/>
        </a:p>
      </dgm:t>
    </dgm:pt>
    <dgm:pt modelId="{05594A48-C591-4929-81D9-47742E44C1ED}" type="parTrans" cxnId="{A9289715-82AD-4F28-BF41-9DB770E76BC0}">
      <dgm:prSet/>
      <dgm:spPr/>
      <dgm:t>
        <a:bodyPr/>
        <a:lstStyle/>
        <a:p>
          <a:endParaRPr lang="zh-TW" altLang="en-US"/>
        </a:p>
      </dgm:t>
    </dgm:pt>
    <dgm:pt modelId="{978F871B-25C7-441B-9988-FCA2382BD474}" type="sibTrans" cxnId="{A9289715-82AD-4F28-BF41-9DB770E76BC0}">
      <dgm:prSet/>
      <dgm:spPr/>
      <dgm:t>
        <a:bodyPr/>
        <a:lstStyle/>
        <a:p>
          <a:endParaRPr lang="zh-TW" altLang="en-US"/>
        </a:p>
      </dgm:t>
    </dgm:pt>
    <dgm:pt modelId="{64776E5C-431A-4602-8BC7-BB2A10EFE227}">
      <dgm:prSet custT="1"/>
      <dgm:spPr/>
      <dgm:t>
        <a:bodyPr/>
        <a:lstStyle/>
        <a:p>
          <a:r>
            <a:rPr lang="zh-TW" altLang="en-US" sz="1400" dirty="0" smtClean="0"/>
            <a:t>成功</a:t>
          </a:r>
          <a:endParaRPr lang="zh-TW" altLang="en-US" sz="1400" dirty="0"/>
        </a:p>
      </dgm:t>
    </dgm:pt>
    <dgm:pt modelId="{7087023C-8BE1-45F5-B6EF-BFCF5695F113}" type="parTrans" cxnId="{C779688A-6F88-4A92-BE40-E3DA52E5EAE7}">
      <dgm:prSet/>
      <dgm:spPr/>
      <dgm:t>
        <a:bodyPr/>
        <a:lstStyle/>
        <a:p>
          <a:endParaRPr lang="zh-TW" altLang="en-US"/>
        </a:p>
      </dgm:t>
    </dgm:pt>
    <dgm:pt modelId="{50FA8585-1A1C-494F-819D-88CE37A2D389}" type="sibTrans" cxnId="{C779688A-6F88-4A92-BE40-E3DA52E5EAE7}">
      <dgm:prSet/>
      <dgm:spPr/>
      <dgm:t>
        <a:bodyPr/>
        <a:lstStyle/>
        <a:p>
          <a:endParaRPr lang="zh-TW" altLang="en-US"/>
        </a:p>
      </dgm:t>
    </dgm:pt>
    <dgm:pt modelId="{C5228A10-3F5F-4386-8D80-31E29343C10B}">
      <dgm:prSet custT="1"/>
      <dgm:spPr/>
      <dgm:t>
        <a:bodyPr/>
        <a:lstStyle/>
        <a:p>
          <a:r>
            <a:rPr lang="zh-TW" altLang="en-US" sz="1400" dirty="0" smtClean="0"/>
            <a:t>失敗</a:t>
          </a:r>
          <a:endParaRPr lang="zh-TW" altLang="en-US" sz="1400" dirty="0"/>
        </a:p>
      </dgm:t>
    </dgm:pt>
    <dgm:pt modelId="{E37A604A-83F6-46D9-9495-6DFCDC7508ED}" type="parTrans" cxnId="{B63DF500-9F87-4E24-B90D-C95F02FB476C}">
      <dgm:prSet/>
      <dgm:spPr/>
      <dgm:t>
        <a:bodyPr/>
        <a:lstStyle/>
        <a:p>
          <a:endParaRPr lang="zh-TW" altLang="en-US"/>
        </a:p>
      </dgm:t>
    </dgm:pt>
    <dgm:pt modelId="{A311D7DC-C28D-4D2F-9615-4FEBEB3FAD65}" type="sibTrans" cxnId="{B63DF500-9F87-4E24-B90D-C95F02FB476C}">
      <dgm:prSet/>
      <dgm:spPr/>
      <dgm:t>
        <a:bodyPr/>
        <a:lstStyle/>
        <a:p>
          <a:endParaRPr lang="zh-TW" altLang="en-US"/>
        </a:p>
      </dgm:t>
    </dgm:pt>
    <dgm:pt modelId="{CD83C796-1268-44A2-9FAA-C724D5E344A1}" type="pres">
      <dgm:prSet presAssocID="{D46DBBA5-BC6A-4D41-AEBA-4E2F19B3EF8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93C2AC3-35D9-4CAF-8697-5B2943076747}" type="pres">
      <dgm:prSet presAssocID="{8883585F-39C2-45BA-B6CA-5D3BAA0276A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E0A7D60-56FD-4AFC-ABF8-125E4CA9D3C1}" type="pres">
      <dgm:prSet presAssocID="{8883585F-39C2-45BA-B6CA-5D3BAA0276AA}" presName="spNode" presStyleCnt="0"/>
      <dgm:spPr/>
    </dgm:pt>
    <dgm:pt modelId="{05A23A9B-D4B2-41E5-86B9-4BA66B8AC025}" type="pres">
      <dgm:prSet presAssocID="{1D648EAB-CA67-4164-9062-BD7D79A6599B}" presName="sibTrans" presStyleLbl="sibTrans1D1" presStyleIdx="0" presStyleCnt="5"/>
      <dgm:spPr/>
      <dgm:t>
        <a:bodyPr/>
        <a:lstStyle/>
        <a:p>
          <a:endParaRPr lang="zh-TW" altLang="en-US"/>
        </a:p>
      </dgm:t>
    </dgm:pt>
    <dgm:pt modelId="{358F5608-3925-4F8C-86C0-B7276004870B}" type="pres">
      <dgm:prSet presAssocID="{58ABCD31-3223-4C11-930C-8B644E11977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A4D8CB-0EA8-4757-AA8E-C83C60E1FD11}" type="pres">
      <dgm:prSet presAssocID="{58ABCD31-3223-4C11-930C-8B644E11977F}" presName="spNode" presStyleCnt="0"/>
      <dgm:spPr/>
    </dgm:pt>
    <dgm:pt modelId="{EC0E3EDF-3384-4FD8-B92B-05732260CAF9}" type="pres">
      <dgm:prSet presAssocID="{643F368B-6840-4226-8C43-C48D3217988E}" presName="sibTrans" presStyleLbl="sibTrans1D1" presStyleIdx="1" presStyleCnt="5"/>
      <dgm:spPr/>
      <dgm:t>
        <a:bodyPr/>
        <a:lstStyle/>
        <a:p>
          <a:endParaRPr lang="zh-TW" altLang="en-US"/>
        </a:p>
      </dgm:t>
    </dgm:pt>
    <dgm:pt modelId="{99575AF7-606F-4770-82C3-697ECF05333B}" type="pres">
      <dgm:prSet presAssocID="{7D1BABBC-F499-45E0-B4BD-300C2D7F1EA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19E0D9-75A6-4F80-8E69-2487CC9B21B2}" type="pres">
      <dgm:prSet presAssocID="{7D1BABBC-F499-45E0-B4BD-300C2D7F1EA4}" presName="spNode" presStyleCnt="0"/>
      <dgm:spPr/>
    </dgm:pt>
    <dgm:pt modelId="{EF4AF8AC-8CE2-4397-81AD-0D60A938A1E0}" type="pres">
      <dgm:prSet presAssocID="{2B37F9CE-1725-4AE6-88DE-2E38FCAEFF0F}" presName="sibTrans" presStyleLbl="sibTrans1D1" presStyleIdx="2" presStyleCnt="5"/>
      <dgm:spPr/>
      <dgm:t>
        <a:bodyPr/>
        <a:lstStyle/>
        <a:p>
          <a:endParaRPr lang="zh-TW" altLang="en-US"/>
        </a:p>
      </dgm:t>
    </dgm:pt>
    <dgm:pt modelId="{A71D7032-BCC2-454C-8AB8-6141F2462643}" type="pres">
      <dgm:prSet presAssocID="{FBFE0D77-B4C0-4FC1-9364-29DD8BDDB5C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D12D0E-67F2-4304-B707-B74E5495D79E}" type="pres">
      <dgm:prSet presAssocID="{FBFE0D77-B4C0-4FC1-9364-29DD8BDDB5C1}" presName="spNode" presStyleCnt="0"/>
      <dgm:spPr/>
    </dgm:pt>
    <dgm:pt modelId="{A83BEC48-FCF2-45BE-BDD0-7DD62DEDCF35}" type="pres">
      <dgm:prSet presAssocID="{115F3297-B29B-49D1-BCF3-2BD55E816E5A}" presName="sibTrans" presStyleLbl="sibTrans1D1" presStyleIdx="3" presStyleCnt="5"/>
      <dgm:spPr/>
      <dgm:t>
        <a:bodyPr/>
        <a:lstStyle/>
        <a:p>
          <a:endParaRPr lang="zh-TW" altLang="en-US"/>
        </a:p>
      </dgm:t>
    </dgm:pt>
    <dgm:pt modelId="{BA73F38E-AAD3-405E-B80B-BEA62C15E957}" type="pres">
      <dgm:prSet presAssocID="{580C503A-9069-4436-89F9-34079B2ECB6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C1515A5-F17E-409C-A7B4-4135283D78DD}" type="pres">
      <dgm:prSet presAssocID="{580C503A-9069-4436-89F9-34079B2ECB65}" presName="spNode" presStyleCnt="0"/>
      <dgm:spPr/>
    </dgm:pt>
    <dgm:pt modelId="{CE2E33A3-0B89-45E9-AA76-31EB188751FE}" type="pres">
      <dgm:prSet presAssocID="{978F871B-25C7-441B-9988-FCA2382BD474}" presName="sibTrans" presStyleLbl="sibTrans1D1" presStyleIdx="4" presStyleCnt="5"/>
      <dgm:spPr/>
      <dgm:t>
        <a:bodyPr/>
        <a:lstStyle/>
        <a:p>
          <a:endParaRPr lang="zh-TW" altLang="en-US"/>
        </a:p>
      </dgm:t>
    </dgm:pt>
  </dgm:ptLst>
  <dgm:cxnLst>
    <dgm:cxn modelId="{8082FCF0-8C9D-42D9-AC49-70C28FB8AF34}" type="presOf" srcId="{643F368B-6840-4226-8C43-C48D3217988E}" destId="{EC0E3EDF-3384-4FD8-B92B-05732260CAF9}" srcOrd="0" destOrd="0" presId="urn:microsoft.com/office/officeart/2005/8/layout/cycle5"/>
    <dgm:cxn modelId="{1FC9EF27-806C-40E4-8448-9DBA2AA6CEE4}" srcId="{8883585F-39C2-45BA-B6CA-5D3BAA0276AA}" destId="{D42BF1FE-4AF6-4A22-B8ED-F77FD8DD8340}" srcOrd="2" destOrd="0" parTransId="{2820D9E6-55F7-40A2-9205-3C75B8BBF649}" sibTransId="{E96BF0B0-FA3A-4028-B840-D5DC62AB6D6E}"/>
    <dgm:cxn modelId="{EDFF9906-4F72-4ACA-ABC1-B6E3DEF6643A}" srcId="{D46DBBA5-BC6A-4D41-AEBA-4E2F19B3EF82}" destId="{8883585F-39C2-45BA-B6CA-5D3BAA0276AA}" srcOrd="0" destOrd="0" parTransId="{66E7BA6C-E29D-478F-B0EF-5AC8C56C199A}" sibTransId="{1D648EAB-CA67-4164-9062-BD7D79A6599B}"/>
    <dgm:cxn modelId="{035308ED-2E09-4CD1-A08A-522A134B1802}" srcId="{8883585F-39C2-45BA-B6CA-5D3BAA0276AA}" destId="{D26480E4-B4BE-4390-A831-E9ED4DD2B86F}" srcOrd="1" destOrd="0" parTransId="{B4FBADF6-BC21-4187-A349-3240640A26C5}" sibTransId="{077BACF6-460A-4BA6-AFCF-A303A06F26A0}"/>
    <dgm:cxn modelId="{D002392C-66DE-4692-BD75-37215C0B12F8}" type="presOf" srcId="{978F871B-25C7-441B-9988-FCA2382BD474}" destId="{CE2E33A3-0B89-45E9-AA76-31EB188751FE}" srcOrd="0" destOrd="0" presId="urn:microsoft.com/office/officeart/2005/8/layout/cycle5"/>
    <dgm:cxn modelId="{F6FA11EF-F457-491C-BE0D-56774FA241DC}" srcId="{8883585F-39C2-45BA-B6CA-5D3BAA0276AA}" destId="{C536C2B1-065C-4736-BB82-32FF7DB5BDAF}" srcOrd="0" destOrd="0" parTransId="{FE05DA5E-CEFD-47EC-AC36-A68D3D0890D3}" sibTransId="{B28EFE8F-68E8-4436-8149-94392798FBD2}"/>
    <dgm:cxn modelId="{E1B2B206-E914-4C96-8606-06A2B26C5384}" type="presOf" srcId="{251811BA-C562-4E33-A672-9790FB05E4EC}" destId="{A71D7032-BCC2-454C-8AB8-6141F2462643}" srcOrd="0" destOrd="2" presId="urn:microsoft.com/office/officeart/2005/8/layout/cycle5"/>
    <dgm:cxn modelId="{7B49DF72-90DD-4BF9-BF07-5F8C478A7547}" type="presOf" srcId="{58ABCD31-3223-4C11-930C-8B644E11977F}" destId="{358F5608-3925-4F8C-86C0-B7276004870B}" srcOrd="0" destOrd="0" presId="urn:microsoft.com/office/officeart/2005/8/layout/cycle5"/>
    <dgm:cxn modelId="{4924FEE6-ACDB-472A-827E-D1BF862C3C81}" srcId="{D46DBBA5-BC6A-4D41-AEBA-4E2F19B3EF82}" destId="{58ABCD31-3223-4C11-930C-8B644E11977F}" srcOrd="1" destOrd="0" parTransId="{C1F132CD-65D9-44F8-9184-4503107C75D6}" sibTransId="{643F368B-6840-4226-8C43-C48D3217988E}"/>
    <dgm:cxn modelId="{4E9B0EF8-B418-4E19-85BE-F21A2E54DB9E}" type="presOf" srcId="{C536C2B1-065C-4736-BB82-32FF7DB5BDAF}" destId="{593C2AC3-35D9-4CAF-8697-5B2943076747}" srcOrd="0" destOrd="1" presId="urn:microsoft.com/office/officeart/2005/8/layout/cycle5"/>
    <dgm:cxn modelId="{1A6E03B4-F219-4BCC-8FBD-2C5ED90A6DFB}" type="presOf" srcId="{D26480E4-B4BE-4390-A831-E9ED4DD2B86F}" destId="{593C2AC3-35D9-4CAF-8697-5B2943076747}" srcOrd="0" destOrd="2" presId="urn:microsoft.com/office/officeart/2005/8/layout/cycle5"/>
    <dgm:cxn modelId="{73973E62-597F-4FC5-BBE0-AE08DF5AC94A}" type="presOf" srcId="{AC391538-6CEE-4692-B262-EE138B1808AF}" destId="{A71D7032-BCC2-454C-8AB8-6141F2462643}" srcOrd="0" destOrd="1" presId="urn:microsoft.com/office/officeart/2005/8/layout/cycle5"/>
    <dgm:cxn modelId="{4D18005F-DC5B-42EF-85E6-E2D04EEA3153}" type="presOf" srcId="{1587F56A-E115-4CF3-A107-D4600E2B71DF}" destId="{A71D7032-BCC2-454C-8AB8-6141F2462643}" srcOrd="0" destOrd="4" presId="urn:microsoft.com/office/officeart/2005/8/layout/cycle5"/>
    <dgm:cxn modelId="{9D40BCB0-B194-448A-B2CB-BB7DA4F9D446}" type="presOf" srcId="{7D1BABBC-F499-45E0-B4BD-300C2D7F1EA4}" destId="{99575AF7-606F-4770-82C3-697ECF05333B}" srcOrd="0" destOrd="0" presId="urn:microsoft.com/office/officeart/2005/8/layout/cycle5"/>
    <dgm:cxn modelId="{41D1CB20-D01C-4AE1-A3C4-4DE17D3EC269}" type="presOf" srcId="{8104F9EB-E7F7-4AC3-B568-2CDC3E9F1134}" destId="{A71D7032-BCC2-454C-8AB8-6141F2462643}" srcOrd="0" destOrd="3" presId="urn:microsoft.com/office/officeart/2005/8/layout/cycle5"/>
    <dgm:cxn modelId="{AD96F516-EC0F-4C55-A46B-4A30DCD17602}" srcId="{FBFE0D77-B4C0-4FC1-9364-29DD8BDDB5C1}" destId="{251811BA-C562-4E33-A672-9790FB05E4EC}" srcOrd="1" destOrd="0" parTransId="{6184FB41-E445-47BC-9241-5002B735D235}" sibTransId="{D9AA0D88-7988-48C2-AEB1-D8672685B011}"/>
    <dgm:cxn modelId="{226A6004-5BB0-414F-BC92-56037FA18F9F}" type="presOf" srcId="{02B4F586-B26C-4F53-A134-ADFBCF58E425}" destId="{593C2AC3-35D9-4CAF-8697-5B2943076747}" srcOrd="0" destOrd="4" presId="urn:microsoft.com/office/officeart/2005/8/layout/cycle5"/>
    <dgm:cxn modelId="{A9289715-82AD-4F28-BF41-9DB770E76BC0}" srcId="{D46DBBA5-BC6A-4D41-AEBA-4E2F19B3EF82}" destId="{580C503A-9069-4436-89F9-34079B2ECB65}" srcOrd="4" destOrd="0" parTransId="{05594A48-C591-4929-81D9-47742E44C1ED}" sibTransId="{978F871B-25C7-441B-9988-FCA2382BD474}"/>
    <dgm:cxn modelId="{070DA707-C639-4490-97F9-D672BAE722D8}" type="presOf" srcId="{64776E5C-431A-4602-8BC7-BB2A10EFE227}" destId="{BA73F38E-AAD3-405E-B80B-BEA62C15E957}" srcOrd="0" destOrd="1" presId="urn:microsoft.com/office/officeart/2005/8/layout/cycle5"/>
    <dgm:cxn modelId="{5A47BB35-7866-43FC-A0E2-6BEB37E56731}" type="presOf" srcId="{FBFE0D77-B4C0-4FC1-9364-29DD8BDDB5C1}" destId="{A71D7032-BCC2-454C-8AB8-6141F2462643}" srcOrd="0" destOrd="0" presId="urn:microsoft.com/office/officeart/2005/8/layout/cycle5"/>
    <dgm:cxn modelId="{376D62BB-30D2-45AC-975B-DB552A81FA22}" srcId="{D46DBBA5-BC6A-4D41-AEBA-4E2F19B3EF82}" destId="{FBFE0D77-B4C0-4FC1-9364-29DD8BDDB5C1}" srcOrd="3" destOrd="0" parTransId="{F40824A4-31D7-4045-B179-35C40DF13C2D}" sibTransId="{115F3297-B29B-49D1-BCF3-2BD55E816E5A}"/>
    <dgm:cxn modelId="{0D3AEFC4-FA2E-417E-B3F6-5A78367A8FDE}" srcId="{FBFE0D77-B4C0-4FC1-9364-29DD8BDDB5C1}" destId="{8104F9EB-E7F7-4AC3-B568-2CDC3E9F1134}" srcOrd="2" destOrd="0" parTransId="{F59922E3-78B3-4EA5-A6AB-413725109B62}" sibTransId="{0F6AE847-9065-4B08-B0E5-624D12008F36}"/>
    <dgm:cxn modelId="{6CB9B6ED-8569-4C6F-BCE6-75E428043265}" type="presOf" srcId="{D42BF1FE-4AF6-4A22-B8ED-F77FD8DD8340}" destId="{593C2AC3-35D9-4CAF-8697-5B2943076747}" srcOrd="0" destOrd="3" presId="urn:microsoft.com/office/officeart/2005/8/layout/cycle5"/>
    <dgm:cxn modelId="{C779688A-6F88-4A92-BE40-E3DA52E5EAE7}" srcId="{580C503A-9069-4436-89F9-34079B2ECB65}" destId="{64776E5C-431A-4602-8BC7-BB2A10EFE227}" srcOrd="0" destOrd="0" parTransId="{7087023C-8BE1-45F5-B6EF-BFCF5695F113}" sibTransId="{50FA8585-1A1C-494F-819D-88CE37A2D389}"/>
    <dgm:cxn modelId="{B63DF500-9F87-4E24-B90D-C95F02FB476C}" srcId="{580C503A-9069-4436-89F9-34079B2ECB65}" destId="{C5228A10-3F5F-4386-8D80-31E29343C10B}" srcOrd="1" destOrd="0" parTransId="{E37A604A-83F6-46D9-9495-6DFCDC7508ED}" sibTransId="{A311D7DC-C28D-4D2F-9615-4FEBEB3FAD65}"/>
    <dgm:cxn modelId="{075DEFA2-A62F-4CAB-B737-8A9E2EA7EF36}" type="presOf" srcId="{D46DBBA5-BC6A-4D41-AEBA-4E2F19B3EF82}" destId="{CD83C796-1268-44A2-9FAA-C724D5E344A1}" srcOrd="0" destOrd="0" presId="urn:microsoft.com/office/officeart/2005/8/layout/cycle5"/>
    <dgm:cxn modelId="{6BBCF6ED-B728-4C3C-88FF-ABC3A4BFC98A}" type="presOf" srcId="{115F3297-B29B-49D1-BCF3-2BD55E816E5A}" destId="{A83BEC48-FCF2-45BE-BDD0-7DD62DEDCF35}" srcOrd="0" destOrd="0" presId="urn:microsoft.com/office/officeart/2005/8/layout/cycle5"/>
    <dgm:cxn modelId="{A2573B8D-816F-4810-8E6C-1667A06FF011}" type="presOf" srcId="{1D648EAB-CA67-4164-9062-BD7D79A6599B}" destId="{05A23A9B-D4B2-41E5-86B9-4BA66B8AC025}" srcOrd="0" destOrd="0" presId="urn:microsoft.com/office/officeart/2005/8/layout/cycle5"/>
    <dgm:cxn modelId="{C647E20A-3C21-45BF-A9D5-D084A68C349D}" type="presOf" srcId="{8883585F-39C2-45BA-B6CA-5D3BAA0276AA}" destId="{593C2AC3-35D9-4CAF-8697-5B2943076747}" srcOrd="0" destOrd="0" presId="urn:microsoft.com/office/officeart/2005/8/layout/cycle5"/>
    <dgm:cxn modelId="{989AA8AA-0DBB-42E7-B742-0062440AF1FB}" type="presOf" srcId="{C5228A10-3F5F-4386-8D80-31E29343C10B}" destId="{BA73F38E-AAD3-405E-B80B-BEA62C15E957}" srcOrd="0" destOrd="2" presId="urn:microsoft.com/office/officeart/2005/8/layout/cycle5"/>
    <dgm:cxn modelId="{F9EBCA52-2D24-4171-AD0C-FBA255AF5B77}" srcId="{FBFE0D77-B4C0-4FC1-9364-29DD8BDDB5C1}" destId="{AC391538-6CEE-4692-B262-EE138B1808AF}" srcOrd="0" destOrd="0" parTransId="{96110067-EF23-4870-B0BD-6BAAAD7043F0}" sibTransId="{BBCEB14C-B61F-4504-A2A8-91111D84EF5A}"/>
    <dgm:cxn modelId="{3B472A55-ECEC-4868-B7E3-9BB6BA397D15}" srcId="{FBFE0D77-B4C0-4FC1-9364-29DD8BDDB5C1}" destId="{1587F56A-E115-4CF3-A107-D4600E2B71DF}" srcOrd="3" destOrd="0" parTransId="{66E6CD89-70B7-4658-A3B5-E4FA26D552C4}" sibTransId="{A08B6D4F-E81F-4570-A553-0BCB5AC6A699}"/>
    <dgm:cxn modelId="{02BC5F39-8548-4BBF-9172-3D79C812B4F3}" srcId="{D46DBBA5-BC6A-4D41-AEBA-4E2F19B3EF82}" destId="{7D1BABBC-F499-45E0-B4BD-300C2D7F1EA4}" srcOrd="2" destOrd="0" parTransId="{F18D61B4-450C-46DF-8C82-23E1F1BEFFCC}" sibTransId="{2B37F9CE-1725-4AE6-88DE-2E38FCAEFF0F}"/>
    <dgm:cxn modelId="{734B53FC-F2D1-4736-9578-FD601B8AC956}" type="presOf" srcId="{2B37F9CE-1725-4AE6-88DE-2E38FCAEFF0F}" destId="{EF4AF8AC-8CE2-4397-81AD-0D60A938A1E0}" srcOrd="0" destOrd="0" presId="urn:microsoft.com/office/officeart/2005/8/layout/cycle5"/>
    <dgm:cxn modelId="{495524D0-E457-4F11-82F4-832076740C4F}" srcId="{8883585F-39C2-45BA-B6CA-5D3BAA0276AA}" destId="{02B4F586-B26C-4F53-A134-ADFBCF58E425}" srcOrd="3" destOrd="0" parTransId="{DA93F2CB-2423-47AB-BEF9-2CC7A0AD17F8}" sibTransId="{00F7E9C9-5F3A-441D-9DF0-CDE6A3897AAE}"/>
    <dgm:cxn modelId="{7FA769FF-41C7-4165-B492-90A7A1AB0BD3}" type="presOf" srcId="{580C503A-9069-4436-89F9-34079B2ECB65}" destId="{BA73F38E-AAD3-405E-B80B-BEA62C15E957}" srcOrd="0" destOrd="0" presId="urn:microsoft.com/office/officeart/2005/8/layout/cycle5"/>
    <dgm:cxn modelId="{6F0E4226-91A6-427D-A103-EFDF1165D0DC}" type="presParOf" srcId="{CD83C796-1268-44A2-9FAA-C724D5E344A1}" destId="{593C2AC3-35D9-4CAF-8697-5B2943076747}" srcOrd="0" destOrd="0" presId="urn:microsoft.com/office/officeart/2005/8/layout/cycle5"/>
    <dgm:cxn modelId="{2ED45E0B-2B19-43A4-9FAC-C0F868B660A0}" type="presParOf" srcId="{CD83C796-1268-44A2-9FAA-C724D5E344A1}" destId="{7E0A7D60-56FD-4AFC-ABF8-125E4CA9D3C1}" srcOrd="1" destOrd="0" presId="urn:microsoft.com/office/officeart/2005/8/layout/cycle5"/>
    <dgm:cxn modelId="{F3DA4C9C-53E5-40D9-B6B8-807CFF342976}" type="presParOf" srcId="{CD83C796-1268-44A2-9FAA-C724D5E344A1}" destId="{05A23A9B-D4B2-41E5-86B9-4BA66B8AC025}" srcOrd="2" destOrd="0" presId="urn:microsoft.com/office/officeart/2005/8/layout/cycle5"/>
    <dgm:cxn modelId="{3A6E06F2-3062-4D7E-AA9D-9907D757E47B}" type="presParOf" srcId="{CD83C796-1268-44A2-9FAA-C724D5E344A1}" destId="{358F5608-3925-4F8C-86C0-B7276004870B}" srcOrd="3" destOrd="0" presId="urn:microsoft.com/office/officeart/2005/8/layout/cycle5"/>
    <dgm:cxn modelId="{51FD4201-5635-4D61-B0C6-37A3EE2D9B9F}" type="presParOf" srcId="{CD83C796-1268-44A2-9FAA-C724D5E344A1}" destId="{3BA4D8CB-0EA8-4757-AA8E-C83C60E1FD11}" srcOrd="4" destOrd="0" presId="urn:microsoft.com/office/officeart/2005/8/layout/cycle5"/>
    <dgm:cxn modelId="{F23C8787-EF67-46E1-B29C-C8605124723F}" type="presParOf" srcId="{CD83C796-1268-44A2-9FAA-C724D5E344A1}" destId="{EC0E3EDF-3384-4FD8-B92B-05732260CAF9}" srcOrd="5" destOrd="0" presId="urn:microsoft.com/office/officeart/2005/8/layout/cycle5"/>
    <dgm:cxn modelId="{8D5E0896-39F7-486F-91D5-E8BB41F61F70}" type="presParOf" srcId="{CD83C796-1268-44A2-9FAA-C724D5E344A1}" destId="{99575AF7-606F-4770-82C3-697ECF05333B}" srcOrd="6" destOrd="0" presId="urn:microsoft.com/office/officeart/2005/8/layout/cycle5"/>
    <dgm:cxn modelId="{F2482D69-D6EC-49B2-924F-4E5F0034EE49}" type="presParOf" srcId="{CD83C796-1268-44A2-9FAA-C724D5E344A1}" destId="{4319E0D9-75A6-4F80-8E69-2487CC9B21B2}" srcOrd="7" destOrd="0" presId="urn:microsoft.com/office/officeart/2005/8/layout/cycle5"/>
    <dgm:cxn modelId="{CACC400F-DB52-4847-8A45-1CCB9F6CAB7E}" type="presParOf" srcId="{CD83C796-1268-44A2-9FAA-C724D5E344A1}" destId="{EF4AF8AC-8CE2-4397-81AD-0D60A938A1E0}" srcOrd="8" destOrd="0" presId="urn:microsoft.com/office/officeart/2005/8/layout/cycle5"/>
    <dgm:cxn modelId="{DECB4787-6D6B-4C87-BFE1-FAF2D9382548}" type="presParOf" srcId="{CD83C796-1268-44A2-9FAA-C724D5E344A1}" destId="{A71D7032-BCC2-454C-8AB8-6141F2462643}" srcOrd="9" destOrd="0" presId="urn:microsoft.com/office/officeart/2005/8/layout/cycle5"/>
    <dgm:cxn modelId="{6D51127E-4213-4636-BE47-CDFC3D0D68D7}" type="presParOf" srcId="{CD83C796-1268-44A2-9FAA-C724D5E344A1}" destId="{5DD12D0E-67F2-4304-B707-B74E5495D79E}" srcOrd="10" destOrd="0" presId="urn:microsoft.com/office/officeart/2005/8/layout/cycle5"/>
    <dgm:cxn modelId="{1C213CFE-B82C-4B90-9349-C783C2EE8346}" type="presParOf" srcId="{CD83C796-1268-44A2-9FAA-C724D5E344A1}" destId="{A83BEC48-FCF2-45BE-BDD0-7DD62DEDCF35}" srcOrd="11" destOrd="0" presId="urn:microsoft.com/office/officeart/2005/8/layout/cycle5"/>
    <dgm:cxn modelId="{FA21908B-78B4-4036-98EF-085473ED7EFA}" type="presParOf" srcId="{CD83C796-1268-44A2-9FAA-C724D5E344A1}" destId="{BA73F38E-AAD3-405E-B80B-BEA62C15E957}" srcOrd="12" destOrd="0" presId="urn:microsoft.com/office/officeart/2005/8/layout/cycle5"/>
    <dgm:cxn modelId="{636F9398-B232-4687-A756-71600FFD236F}" type="presParOf" srcId="{CD83C796-1268-44A2-9FAA-C724D5E344A1}" destId="{AC1515A5-F17E-409C-A7B4-4135283D78DD}" srcOrd="13" destOrd="0" presId="urn:microsoft.com/office/officeart/2005/8/layout/cycle5"/>
    <dgm:cxn modelId="{50949FDB-7713-446C-A2D3-14885A4688E3}" type="presParOf" srcId="{CD83C796-1268-44A2-9FAA-C724D5E344A1}" destId="{CE2E33A3-0B89-45E9-AA76-31EB188751FE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C2AC3-35D9-4CAF-8697-5B2943076747}">
      <dsp:nvSpPr>
        <dsp:cNvPr id="0" name=""/>
        <dsp:cNvSpPr/>
      </dsp:nvSpPr>
      <dsp:spPr>
        <a:xfrm>
          <a:off x="3407866" y="3421"/>
          <a:ext cx="1881227" cy="12227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000" kern="1200" dirty="0" smtClean="0"/>
            <a:t>首頁</a:t>
          </a:r>
          <a:endParaRPr lang="en-US" altLang="zh-TW" sz="1000" kern="1200" dirty="0" smtClean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000" kern="1200" dirty="0" smtClean="0"/>
            <a:t>開始遊戲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000" kern="1200" dirty="0" smtClean="0"/>
            <a:t>繼續遊戲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000" kern="1200" dirty="0" smtClean="0"/>
            <a:t>說明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000" kern="1200" dirty="0" smtClean="0"/>
            <a:t>cheat</a:t>
          </a:r>
          <a:endParaRPr lang="zh-TW" altLang="en-US" sz="1000" kern="1200" dirty="0"/>
        </a:p>
      </dsp:txBody>
      <dsp:txXfrm>
        <a:off x="3467558" y="63113"/>
        <a:ext cx="1761843" cy="1103413"/>
      </dsp:txXfrm>
    </dsp:sp>
    <dsp:sp modelId="{05A23A9B-D4B2-41E5-86B9-4BA66B8AC025}">
      <dsp:nvSpPr>
        <dsp:cNvPr id="0" name=""/>
        <dsp:cNvSpPr/>
      </dsp:nvSpPr>
      <dsp:spPr>
        <a:xfrm>
          <a:off x="1904970" y="614820"/>
          <a:ext cx="4887018" cy="4887018"/>
        </a:xfrm>
        <a:custGeom>
          <a:avLst/>
          <a:gdLst/>
          <a:ahLst/>
          <a:cxnLst/>
          <a:rect l="0" t="0" r="0" b="0"/>
          <a:pathLst>
            <a:path>
              <a:moveTo>
                <a:pt x="3636263" y="310887"/>
              </a:moveTo>
              <a:arcTo wR="2443509" hR="2443509" stAng="17953071" swAng="1212116"/>
            </a:path>
          </a:pathLst>
        </a:custGeom>
        <a:noFill/>
        <a:ln w="9525" cap="rnd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8F5608-3925-4F8C-86C0-B7276004870B}">
      <dsp:nvSpPr>
        <dsp:cNvPr id="0" name=""/>
        <dsp:cNvSpPr/>
      </dsp:nvSpPr>
      <dsp:spPr>
        <a:xfrm>
          <a:off x="5731782" y="1691845"/>
          <a:ext cx="1881227" cy="12227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選擇角色</a:t>
          </a:r>
          <a:endParaRPr lang="zh-TW" altLang="en-US" sz="2800" kern="1200" dirty="0"/>
        </a:p>
      </dsp:txBody>
      <dsp:txXfrm>
        <a:off x="5791474" y="1751537"/>
        <a:ext cx="1761843" cy="1103413"/>
      </dsp:txXfrm>
    </dsp:sp>
    <dsp:sp modelId="{EC0E3EDF-3384-4FD8-B92B-05732260CAF9}">
      <dsp:nvSpPr>
        <dsp:cNvPr id="0" name=""/>
        <dsp:cNvSpPr/>
      </dsp:nvSpPr>
      <dsp:spPr>
        <a:xfrm>
          <a:off x="1904970" y="614820"/>
          <a:ext cx="4887018" cy="4887018"/>
        </a:xfrm>
        <a:custGeom>
          <a:avLst/>
          <a:gdLst/>
          <a:ahLst/>
          <a:cxnLst/>
          <a:rect l="0" t="0" r="0" b="0"/>
          <a:pathLst>
            <a:path>
              <a:moveTo>
                <a:pt x="4881166" y="2612522"/>
              </a:moveTo>
              <a:arcTo wR="2443509" hR="2443509" stAng="21837972" swAng="1360173"/>
            </a:path>
          </a:pathLst>
        </a:custGeom>
        <a:noFill/>
        <a:ln w="9525" cap="rnd" cmpd="sng" algn="ctr">
          <a:solidFill>
            <a:schemeClr val="accent2">
              <a:shade val="90000"/>
              <a:hueOff val="-79812"/>
              <a:satOff val="-7899"/>
              <a:lumOff val="988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75AF7-606F-4770-82C3-697ECF05333B}">
      <dsp:nvSpPr>
        <dsp:cNvPr id="0" name=""/>
        <dsp:cNvSpPr/>
      </dsp:nvSpPr>
      <dsp:spPr>
        <a:xfrm>
          <a:off x="4844125" y="4423772"/>
          <a:ext cx="1881227" cy="12227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取名</a:t>
          </a:r>
          <a:endParaRPr lang="zh-TW" altLang="en-US" sz="2800" kern="1200" dirty="0"/>
        </a:p>
      </dsp:txBody>
      <dsp:txXfrm>
        <a:off x="4903817" y="4483464"/>
        <a:ext cx="1761843" cy="1103413"/>
      </dsp:txXfrm>
    </dsp:sp>
    <dsp:sp modelId="{EF4AF8AC-8CE2-4397-81AD-0D60A938A1E0}">
      <dsp:nvSpPr>
        <dsp:cNvPr id="0" name=""/>
        <dsp:cNvSpPr/>
      </dsp:nvSpPr>
      <dsp:spPr>
        <a:xfrm>
          <a:off x="1904970" y="614820"/>
          <a:ext cx="4887018" cy="4887018"/>
        </a:xfrm>
        <a:custGeom>
          <a:avLst/>
          <a:gdLst/>
          <a:ahLst/>
          <a:cxnLst/>
          <a:rect l="0" t="0" r="0" b="0"/>
          <a:pathLst>
            <a:path>
              <a:moveTo>
                <a:pt x="2743600" y="4868521"/>
              </a:moveTo>
              <a:arcTo wR="2443509" hR="2443509" stAng="4976737" swAng="846527"/>
            </a:path>
          </a:pathLst>
        </a:custGeom>
        <a:noFill/>
        <a:ln w="9525" cap="rnd" cmpd="sng" algn="ctr">
          <a:solidFill>
            <a:schemeClr val="accent2">
              <a:shade val="90000"/>
              <a:hueOff val="-159624"/>
              <a:satOff val="-15799"/>
              <a:lumOff val="197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D7032-BCC2-454C-8AB8-6141F2462643}">
      <dsp:nvSpPr>
        <dsp:cNvPr id="0" name=""/>
        <dsp:cNvSpPr/>
      </dsp:nvSpPr>
      <dsp:spPr>
        <a:xfrm>
          <a:off x="1971607" y="4423772"/>
          <a:ext cx="1881227" cy="12227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000" kern="1200" dirty="0" smtClean="0"/>
            <a:t>遊戲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000" kern="1200" dirty="0" smtClean="0"/>
            <a:t>遊戲</a:t>
          </a:r>
          <a:r>
            <a:rPr lang="en-US" altLang="zh-TW" sz="1000" kern="1200" dirty="0" smtClean="0"/>
            <a:t>1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000" kern="1200" dirty="0" smtClean="0"/>
            <a:t>遊戲</a:t>
          </a:r>
          <a:r>
            <a:rPr lang="en-US" altLang="zh-TW" sz="1000" kern="1200" dirty="0" smtClean="0"/>
            <a:t>2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000" kern="1200" dirty="0" smtClean="0"/>
            <a:t>遊戲</a:t>
          </a:r>
          <a:r>
            <a:rPr lang="en-US" altLang="zh-TW" sz="1000" kern="1200" dirty="0" smtClean="0"/>
            <a:t>3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000" kern="1200" dirty="0" smtClean="0"/>
            <a:t>隱藏關卡</a:t>
          </a:r>
          <a:endParaRPr lang="zh-TW" altLang="en-US" sz="1000" kern="1200" dirty="0"/>
        </a:p>
      </dsp:txBody>
      <dsp:txXfrm>
        <a:off x="2031299" y="4483464"/>
        <a:ext cx="1761843" cy="1103413"/>
      </dsp:txXfrm>
    </dsp:sp>
    <dsp:sp modelId="{A83BEC48-FCF2-45BE-BDD0-7DD62DEDCF35}">
      <dsp:nvSpPr>
        <dsp:cNvPr id="0" name=""/>
        <dsp:cNvSpPr/>
      </dsp:nvSpPr>
      <dsp:spPr>
        <a:xfrm>
          <a:off x="1904970" y="614820"/>
          <a:ext cx="4887018" cy="4887018"/>
        </a:xfrm>
        <a:custGeom>
          <a:avLst/>
          <a:gdLst/>
          <a:ahLst/>
          <a:cxnLst/>
          <a:rect l="0" t="0" r="0" b="0"/>
          <a:pathLst>
            <a:path>
              <a:moveTo>
                <a:pt x="259318" y="3538976"/>
              </a:moveTo>
              <a:arcTo wR="2443509" hR="2443509" stAng="9201855" swAng="1360173"/>
            </a:path>
          </a:pathLst>
        </a:custGeom>
        <a:noFill/>
        <a:ln w="9525" cap="rnd" cmpd="sng" algn="ctr">
          <a:solidFill>
            <a:schemeClr val="accent2">
              <a:shade val="90000"/>
              <a:hueOff val="-239435"/>
              <a:satOff val="-23698"/>
              <a:lumOff val="2966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73F38E-AAD3-405E-B80B-BEA62C15E957}">
      <dsp:nvSpPr>
        <dsp:cNvPr id="0" name=""/>
        <dsp:cNvSpPr/>
      </dsp:nvSpPr>
      <dsp:spPr>
        <a:xfrm>
          <a:off x="1083950" y="1691845"/>
          <a:ext cx="1881227" cy="1222797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結束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成功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失敗</a:t>
          </a:r>
          <a:endParaRPr lang="zh-TW" altLang="en-US" sz="1400" kern="1200" dirty="0"/>
        </a:p>
      </dsp:txBody>
      <dsp:txXfrm>
        <a:off x="1143642" y="1751537"/>
        <a:ext cx="1761843" cy="1103413"/>
      </dsp:txXfrm>
    </dsp:sp>
    <dsp:sp modelId="{CE2E33A3-0B89-45E9-AA76-31EB188751FE}">
      <dsp:nvSpPr>
        <dsp:cNvPr id="0" name=""/>
        <dsp:cNvSpPr/>
      </dsp:nvSpPr>
      <dsp:spPr>
        <a:xfrm>
          <a:off x="1904970" y="614820"/>
          <a:ext cx="4887018" cy="4887018"/>
        </a:xfrm>
        <a:custGeom>
          <a:avLst/>
          <a:gdLst/>
          <a:ahLst/>
          <a:cxnLst/>
          <a:rect l="0" t="0" r="0" b="0"/>
          <a:pathLst>
            <a:path>
              <a:moveTo>
                <a:pt x="587673" y="853977"/>
              </a:moveTo>
              <a:arcTo wR="2443509" hR="2443509" stAng="13234812" swAng="1212116"/>
            </a:path>
          </a:pathLst>
        </a:custGeom>
        <a:noFill/>
        <a:ln w="9525" cap="rnd" cmpd="sng" algn="ctr">
          <a:solidFill>
            <a:schemeClr val="accent2">
              <a:shade val="90000"/>
              <a:hueOff val="-319247"/>
              <a:satOff val="-31597"/>
              <a:lumOff val="3954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網頁程式期末專案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00657020</a:t>
            </a:r>
            <a:r>
              <a:rPr lang="zh-TW" altLang="en-US" dirty="0" smtClean="0"/>
              <a:t>劉丞哲  </a:t>
            </a:r>
            <a:r>
              <a:rPr lang="en-US" altLang="zh-TW" dirty="0" smtClean="0"/>
              <a:t>00657017</a:t>
            </a:r>
            <a:r>
              <a:rPr lang="zh-TW" altLang="en-US" dirty="0" smtClean="0"/>
              <a:t>陳博凱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1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失敗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00" y="1537200"/>
            <a:ext cx="83200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975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成功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00" y="1537200"/>
            <a:ext cx="83200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159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分工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631234" y="2313992"/>
            <a:ext cx="8873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劉丞哲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整體架構、設計</a:t>
            </a:r>
            <a:endParaRPr lang="en-US" altLang="zh-TW" sz="2800" dirty="0" smtClean="0"/>
          </a:p>
          <a:p>
            <a:r>
              <a:rPr lang="zh-TW" altLang="en-US" sz="2800" dirty="0" smtClean="0"/>
              <a:t>陳博凱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修飾、些許頁面設計、</a:t>
            </a:r>
            <a:r>
              <a:rPr lang="en-US" altLang="zh-TW" sz="2800" dirty="0" smtClean="0"/>
              <a:t>PPT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439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架構</a:t>
            </a:r>
            <a:endParaRPr lang="zh-TW" altLang="en-US" dirty="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2218849698"/>
              </p:ext>
            </p:extLst>
          </p:nvPr>
        </p:nvGraphicFramePr>
        <p:xfrm>
          <a:off x="3059084" y="864524"/>
          <a:ext cx="8696960" cy="5731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15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作品特</a:t>
            </a:r>
            <a:r>
              <a:rPr lang="zh-TW" altLang="en-US" dirty="0"/>
              <a:t>色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780522" y="1904999"/>
            <a:ext cx="62515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參考經典的神奇寶貝對戰系統，以我們身旁的同學為題材，</a:t>
            </a:r>
            <a:endParaRPr lang="en-US" altLang="zh-TW" sz="3600" dirty="0" smtClean="0"/>
          </a:p>
          <a:p>
            <a:r>
              <a:rPr lang="zh-TW" altLang="en-US" sz="3600" dirty="0" smtClean="0"/>
              <a:t>利用轉學為主題製作一個遊戲，並且加入一些其他類型遊戲</a:t>
            </a:r>
            <a:endParaRPr lang="en-US" altLang="zh-TW" sz="3600" dirty="0" smtClean="0"/>
          </a:p>
          <a:p>
            <a:r>
              <a:rPr lang="zh-TW" altLang="en-US" sz="3600" dirty="0" smtClean="0"/>
              <a:t>出現過的類似彩蛋的東西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134411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首頁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381" y="1537170"/>
            <a:ext cx="8321333" cy="4680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217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說明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00" y="1537200"/>
            <a:ext cx="832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選擇角色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00" y="1537200"/>
            <a:ext cx="83200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160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</a:t>
            </a:r>
            <a:r>
              <a:rPr lang="zh-TW" altLang="en-US" dirty="0"/>
              <a:t>名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00" y="1537200"/>
            <a:ext cx="83200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56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00" y="1537200"/>
            <a:ext cx="8320000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069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遊戲畫面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00" y="4053233"/>
            <a:ext cx="384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200" y="1537200"/>
            <a:ext cx="384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000" y="4057200"/>
            <a:ext cx="384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000" y="1537200"/>
            <a:ext cx="3840000" cy="21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605100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187</TotalTime>
  <Words>103</Words>
  <Application>Microsoft Office PowerPoint</Application>
  <PresentationFormat>寬螢幕</PresentationFormat>
  <Paragraphs>33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Arial</vt:lpstr>
      <vt:lpstr>Century Gothic</vt:lpstr>
      <vt:lpstr>Wingdings 3</vt:lpstr>
      <vt:lpstr>絲縷</vt:lpstr>
      <vt:lpstr>網頁程式期末專案</vt:lpstr>
      <vt:lpstr>架構</vt:lpstr>
      <vt:lpstr>作品特色</vt:lpstr>
      <vt:lpstr>首頁</vt:lpstr>
      <vt:lpstr>說明</vt:lpstr>
      <vt:lpstr>選擇角色</vt:lpstr>
      <vt:lpstr>取名</vt:lpstr>
      <vt:lpstr>遊戲</vt:lpstr>
      <vt:lpstr>遊戲畫面</vt:lpstr>
      <vt:lpstr>失敗</vt:lpstr>
      <vt:lpstr>成功</vt:lpstr>
      <vt:lpstr>分工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網頁程式期末專案</dc:title>
  <dc:creator>博凱 陳</dc:creator>
  <cp:lastModifiedBy>博凱 陳</cp:lastModifiedBy>
  <cp:revision>13</cp:revision>
  <dcterms:created xsi:type="dcterms:W3CDTF">2019-01-06T20:08:25Z</dcterms:created>
  <dcterms:modified xsi:type="dcterms:W3CDTF">2019-01-06T23:15:47Z</dcterms:modified>
</cp:coreProperties>
</file>